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66" r:id="rId4"/>
    <p:sldId id="269" r:id="rId5"/>
    <p:sldId id="271" r:id="rId6"/>
    <p:sldId id="276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360D9-131F-4325-8BCF-9590FD708529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D6A4-9AEB-4539-AF79-9AAEF41C241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0335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3081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543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8232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8645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091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2926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708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9195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9318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4180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788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8B09-8846-4F19-99A2-537B938D3045}" type="datetimeFigureOut">
              <a:rPr lang="bg-BG" smtClean="0"/>
              <a:pPr/>
              <a:t>27.11.2019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1143-BE59-4D0D-AFC1-4862FAFFB66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8060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facebook.com/297157863674157/photos/pb.297157863674157.-2207520000.1447925368./704717469584859/?type=3&amp;theater" TargetMode="Externa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973" y="-16329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86" y="571500"/>
            <a:ext cx="7543800" cy="5829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886760" y="203411"/>
            <a:ext cx="2985751" cy="2583656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762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Текстово поле 7"/>
          <p:cNvSpPr txBox="1"/>
          <p:nvPr/>
        </p:nvSpPr>
        <p:spPr>
          <a:xfrm>
            <a:off x="8294914" y="4274344"/>
            <a:ext cx="360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bg-BG" sz="36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8114989" y="5325813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E</a:t>
            </a:r>
            <a:r>
              <a:rPr lang="bg-BG" sz="2400" dirty="0" smtClean="0">
                <a:latin typeface="Arial Black" panose="020B0A04020102020204" pitchFamily="34" charset="0"/>
              </a:rPr>
              <a:t>кипът </a:t>
            </a:r>
            <a:r>
              <a:rPr lang="bg-BG" sz="2400" dirty="0">
                <a:latin typeface="Arial Black" panose="020B0A04020102020204" pitchFamily="34" charset="0"/>
              </a:rPr>
              <a:t>утвърждава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bg-BG" sz="2400" dirty="0" smtClean="0">
                <a:latin typeface="Arial Black" panose="020B0A04020102020204" pitchFamily="34" charset="0"/>
              </a:rPr>
              <a:t>самостоятелна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bg-BG" sz="2400" dirty="0" smtClean="0">
                <a:latin typeface="Arial Black" panose="020B0A04020102020204" pitchFamily="34" charset="0"/>
              </a:rPr>
              <a:t>училищна </a:t>
            </a:r>
            <a:r>
              <a:rPr lang="bg-BG" sz="2400" dirty="0">
                <a:latin typeface="Arial Black" panose="020B0A04020102020204" pitchFamily="34" charset="0"/>
              </a:rPr>
              <a:t>политика.</a:t>
            </a:r>
          </a:p>
        </p:txBody>
      </p:sp>
      <p:pic>
        <p:nvPicPr>
          <p:cNvPr id="10" name="Picture 9" descr="DG_Mlad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0283" y="2745822"/>
            <a:ext cx="2930377" cy="21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68" y="-1900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авоъгълник 7"/>
          <p:cNvSpPr/>
          <p:nvPr/>
        </p:nvSpPr>
        <p:spPr>
          <a:xfrm>
            <a:off x="8285645" y="1163596"/>
            <a:ext cx="385370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ъхраняваме </a:t>
            </a:r>
            <a:r>
              <a:rPr lang="bg-B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детското любопитство и любознателност към света и развиваме изследователски дух- да търсят, откриват, намират, разбират.</a:t>
            </a: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6058">
            <a:off x="262638" y="42331"/>
            <a:ext cx="4442667" cy="390838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1593" y="4181189"/>
            <a:ext cx="3282102" cy="246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623" y="2381956"/>
            <a:ext cx="4738744" cy="316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88" y="4718756"/>
            <a:ext cx="3553262" cy="185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80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8987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ъгълник 4"/>
          <p:cNvSpPr/>
          <p:nvPr/>
        </p:nvSpPr>
        <p:spPr>
          <a:xfrm>
            <a:off x="129599" y="48987"/>
            <a:ext cx="60162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bg-BG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ru-RU" sz="2800" b="1" dirty="0" smtClean="0"/>
              <a:t>П</a:t>
            </a:r>
            <a:r>
              <a:rPr lang="ru-RU" sz="2800" b="1" dirty="0" smtClean="0"/>
              <a:t>реоткриваме </a:t>
            </a:r>
            <a:endParaRPr lang="ru-RU" sz="2800" b="1" dirty="0" smtClean="0"/>
          </a:p>
          <a:p>
            <a:r>
              <a:rPr lang="ru-RU" sz="2800" b="1" dirty="0" err="1" smtClean="0"/>
              <a:t>красотата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на </a:t>
            </a:r>
            <a:r>
              <a:rPr lang="ru-RU" sz="2800" b="1" dirty="0" err="1"/>
              <a:t>човешките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взаимоотношения </a:t>
            </a:r>
          </a:p>
          <a:p>
            <a:r>
              <a:rPr lang="ru-RU" sz="2800" b="1" dirty="0" smtClean="0"/>
              <a:t>в </a:t>
            </a:r>
            <a:r>
              <a:rPr lang="ru-RU" sz="2800" b="1" dirty="0" err="1"/>
              <a:t>общуването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за </a:t>
            </a:r>
            <a:r>
              <a:rPr lang="ru-RU" sz="2800" b="1" dirty="0"/>
              <a:t>да </a:t>
            </a:r>
            <a:r>
              <a:rPr lang="ru-RU" sz="2800" b="1" dirty="0" err="1"/>
              <a:t>живеем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 err="1"/>
              <a:t>хармония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и </a:t>
            </a:r>
          </a:p>
          <a:p>
            <a:r>
              <a:rPr lang="ru-RU" sz="2800" b="1" dirty="0" err="1" smtClean="0"/>
              <a:t>толерантност</a:t>
            </a:r>
            <a:r>
              <a:rPr lang="ru-RU" sz="2800" b="1" dirty="0"/>
              <a:t>.</a:t>
            </a:r>
            <a:endParaRPr lang="bg-BG" sz="2800" b="1" dirty="0"/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802" y="324384"/>
            <a:ext cx="3686640" cy="2764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7969" y="605829"/>
            <a:ext cx="4014031" cy="3066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Картина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17400" y="4232052"/>
            <a:ext cx="3245001" cy="251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679" y="3878098"/>
            <a:ext cx="3973202" cy="2979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Картина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493" y="1500514"/>
            <a:ext cx="2476734" cy="2810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Правоъгълник 26"/>
          <p:cNvSpPr/>
          <p:nvPr/>
        </p:nvSpPr>
        <p:spPr>
          <a:xfrm>
            <a:off x="4309204" y="5951913"/>
            <a:ext cx="45719" cy="45719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  <a:effectLst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" name="Картина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050" y="4407876"/>
            <a:ext cx="3229864" cy="2422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DG_Mlados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529" y="212799"/>
            <a:ext cx="2552011" cy="19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4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67" y="47066"/>
            <a:ext cx="12192000" cy="701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ово поле 7"/>
          <p:cNvSpPr txBox="1"/>
          <p:nvPr/>
        </p:nvSpPr>
        <p:spPr>
          <a:xfrm rot="21098589">
            <a:off x="9894941" y="2283257"/>
            <a:ext cx="360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</a:t>
            </a:r>
          </a:p>
          <a:p>
            <a:endParaRPr lang="bg-BG" sz="36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9287281" y="3027128"/>
            <a:ext cx="3398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заедно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създаваме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личности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успеха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bg-BG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7632">
            <a:off x="5862924" y="190649"/>
            <a:ext cx="4768103" cy="3492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4564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4564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9" name="Картина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23" y="144699"/>
            <a:ext cx="5154592" cy="3380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Картина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8719" y="4694376"/>
            <a:ext cx="2566847" cy="205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Картина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635" y="3477766"/>
            <a:ext cx="4980351" cy="3535657"/>
          </a:xfrm>
          <a:prstGeom prst="rect">
            <a:avLst/>
          </a:prstGeom>
        </p:spPr>
      </p:pic>
      <p:sp>
        <p:nvSpPr>
          <p:cNvPr id="40" name="Правоъгълник с два заоблени ъгъла от една и съща страна 39"/>
          <p:cNvSpPr/>
          <p:nvPr/>
        </p:nvSpPr>
        <p:spPr>
          <a:xfrm>
            <a:off x="6134503" y="3883377"/>
            <a:ext cx="3314298" cy="246662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" name="Картина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44" y="3988876"/>
            <a:ext cx="1756164" cy="21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7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ъгълник 4"/>
          <p:cNvSpPr/>
          <p:nvPr/>
        </p:nvSpPr>
        <p:spPr>
          <a:xfrm>
            <a:off x="114300" y="0"/>
            <a:ext cx="602524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sz="3200" dirty="0"/>
              <a:t>З</a:t>
            </a:r>
            <a:r>
              <a:rPr lang="bg-BG" sz="3200" dirty="0" smtClean="0"/>
              <a:t>аедно </a:t>
            </a:r>
            <a:r>
              <a:rPr lang="bg-BG" sz="3200" dirty="0"/>
              <a:t>с родители и общественост градим партньорство за успешна социализация на децата!</a:t>
            </a: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417" y="321058"/>
            <a:ext cx="2691493" cy="3588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194" y="3493767"/>
            <a:ext cx="4148698" cy="3111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129" y="3651250"/>
            <a:ext cx="4494439" cy="3067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84" y="3904836"/>
            <a:ext cx="3703863" cy="277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0802" y="365124"/>
            <a:ext cx="3498618" cy="294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Картина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2021" y="2623702"/>
            <a:ext cx="3088984" cy="222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6023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3" name="Контейнер за съдържание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0" y="2477294"/>
            <a:ext cx="4064000" cy="3048000"/>
          </a:xfrm>
        </p:spPr>
      </p:pic>
      <p:pic>
        <p:nvPicPr>
          <p:cNvPr id="4" name="Контейнер за съдържа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5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4" descr="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79" y="179615"/>
            <a:ext cx="8111750" cy="6433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925" y="179615"/>
            <a:ext cx="3475114" cy="2606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4200" y="2288381"/>
            <a:ext cx="2954564" cy="221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511" y="4387963"/>
            <a:ext cx="3326528" cy="2274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DG_Mlado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523" y="4263312"/>
            <a:ext cx="2919471" cy="21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1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/>
          <a:stretch>
            <a:fillRect/>
          </a:stretch>
        </a:blipFill>
        <a:effectLst/>
      </a:spPr>
      <a:bodyPr/>
      <a:lstStyle/>
      <a:style>
        <a:lnRef idx="2">
          <a:schemeClr val="accent4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1370</TotalTime>
  <Words>36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тема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rostislav gatev</dc:creator>
  <cp:lastModifiedBy>Work</cp:lastModifiedBy>
  <cp:revision>57</cp:revision>
  <dcterms:created xsi:type="dcterms:W3CDTF">2015-11-18T13:24:33Z</dcterms:created>
  <dcterms:modified xsi:type="dcterms:W3CDTF">2019-11-27T13:25:42Z</dcterms:modified>
</cp:coreProperties>
</file>